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506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4EDDF-A2B4-461F-AC44-3E2ECB518D34}" type="datetimeFigureOut">
              <a:rPr lang="it-IT" smtClean="0"/>
              <a:pPr/>
              <a:t>04/09/2020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97028-BC63-4C2A-B299-32739EC36E2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4EDDF-A2B4-461F-AC44-3E2ECB518D34}" type="datetimeFigureOut">
              <a:rPr lang="it-IT" smtClean="0"/>
              <a:pPr/>
              <a:t>04/09/2020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97028-BC63-4C2A-B299-32739EC36E2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4EDDF-A2B4-461F-AC44-3E2ECB518D34}" type="datetimeFigureOut">
              <a:rPr lang="it-IT" smtClean="0"/>
              <a:pPr/>
              <a:t>04/09/2020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97028-BC63-4C2A-B299-32739EC36E2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4EDDF-A2B4-461F-AC44-3E2ECB518D34}" type="datetimeFigureOut">
              <a:rPr lang="it-IT" smtClean="0"/>
              <a:pPr/>
              <a:t>04/09/2020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97028-BC63-4C2A-B299-32739EC36E2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4EDDF-A2B4-461F-AC44-3E2ECB518D34}" type="datetimeFigureOut">
              <a:rPr lang="it-IT" smtClean="0"/>
              <a:pPr/>
              <a:t>04/09/2020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97028-BC63-4C2A-B299-32739EC36E2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4EDDF-A2B4-461F-AC44-3E2ECB518D34}" type="datetimeFigureOut">
              <a:rPr lang="it-IT" smtClean="0"/>
              <a:pPr/>
              <a:t>04/09/2020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97028-BC63-4C2A-B299-32739EC36E2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4EDDF-A2B4-461F-AC44-3E2ECB518D34}" type="datetimeFigureOut">
              <a:rPr lang="it-IT" smtClean="0"/>
              <a:pPr/>
              <a:t>04/09/2020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97028-BC63-4C2A-B299-32739EC36E2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4EDDF-A2B4-461F-AC44-3E2ECB518D34}" type="datetimeFigureOut">
              <a:rPr lang="it-IT" smtClean="0"/>
              <a:pPr/>
              <a:t>04/09/2020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97028-BC63-4C2A-B299-32739EC36E2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4EDDF-A2B4-461F-AC44-3E2ECB518D34}" type="datetimeFigureOut">
              <a:rPr lang="it-IT" smtClean="0"/>
              <a:pPr/>
              <a:t>04/09/2020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97028-BC63-4C2A-B299-32739EC36E2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4EDDF-A2B4-461F-AC44-3E2ECB518D34}" type="datetimeFigureOut">
              <a:rPr lang="it-IT" smtClean="0"/>
              <a:pPr/>
              <a:t>04/09/2020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97028-BC63-4C2A-B299-32739EC36E2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4EDDF-A2B4-461F-AC44-3E2ECB518D34}" type="datetimeFigureOut">
              <a:rPr lang="it-IT" smtClean="0"/>
              <a:pPr/>
              <a:t>04/09/2020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97028-BC63-4C2A-B299-32739EC36E2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C4EDDF-A2B4-461F-AC44-3E2ECB518D34}" type="datetimeFigureOut">
              <a:rPr lang="it-IT" smtClean="0"/>
              <a:pPr/>
              <a:t>04/09/2020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A97028-BC63-4C2A-B299-32739EC36E2B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compragratisss.com/bonus1000euro.html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compragratisss.com/bonus1000euro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compragratisss.com/bonus1000euro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 descr="B1000A.JPG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5715008" cy="6879396"/>
          </a:xfrm>
          <a:prstGeom prst="rect">
            <a:avLst/>
          </a:prstGeom>
        </p:spPr>
      </p:pic>
      <p:sp>
        <p:nvSpPr>
          <p:cNvPr id="5" name="Rettangolo 4"/>
          <p:cNvSpPr/>
          <p:nvPr/>
        </p:nvSpPr>
        <p:spPr>
          <a:xfrm>
            <a:off x="5715008" y="0"/>
            <a:ext cx="3428992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6000760" y="2757823"/>
            <a:ext cx="27860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bg1"/>
                </a:solidFill>
              </a:rPr>
              <a:t>La prima cosa da fare per ordinare è quella di inserire il numero “1” nella casella “Quantità”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7" name="Freccia a sinistra 6"/>
          <p:cNvSpPr/>
          <p:nvPr/>
        </p:nvSpPr>
        <p:spPr>
          <a:xfrm>
            <a:off x="2357422" y="4786322"/>
            <a:ext cx="714380" cy="2857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 descr="B1000B.JPG">
            <a:hlinkClick r:id="rId2"/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5795492" cy="6858000"/>
          </a:xfrm>
        </p:spPr>
      </p:pic>
      <p:sp>
        <p:nvSpPr>
          <p:cNvPr id="5" name="Rettangolo 4"/>
          <p:cNvSpPr/>
          <p:nvPr/>
        </p:nvSpPr>
        <p:spPr>
          <a:xfrm>
            <a:off x="5786446" y="0"/>
            <a:ext cx="3357554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6072198" y="2428868"/>
            <a:ext cx="27146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bg1"/>
                </a:solidFill>
              </a:rPr>
              <a:t>Ora che abbiamo inserito il numero “1” nella casella “Quantità” clicchiamo il tasto “Aggiungi a carrello”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7" name="Freccia a sinistra 6"/>
          <p:cNvSpPr/>
          <p:nvPr/>
        </p:nvSpPr>
        <p:spPr>
          <a:xfrm>
            <a:off x="3929058" y="6215082"/>
            <a:ext cx="642942" cy="2857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 descr="B1000B.JPG">
            <a:hlinkClick r:id="rId2"/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5795492" cy="6858000"/>
          </a:xfrm>
        </p:spPr>
      </p:pic>
      <p:sp>
        <p:nvSpPr>
          <p:cNvPr id="5" name="Rettangolo 4"/>
          <p:cNvSpPr/>
          <p:nvPr/>
        </p:nvSpPr>
        <p:spPr>
          <a:xfrm>
            <a:off x="5786446" y="0"/>
            <a:ext cx="3357554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6072198" y="2000240"/>
            <a:ext cx="271464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bg1"/>
                </a:solidFill>
              </a:rPr>
              <a:t>Dopo aver cliccato sul tasto “Aggiungi a carrello”, dobbiamo cliccare su “visualizza carrello” sopra all’immagine, sul lato destro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7" name="Freccia in su 6"/>
          <p:cNvSpPr/>
          <p:nvPr/>
        </p:nvSpPr>
        <p:spPr>
          <a:xfrm>
            <a:off x="5286380" y="357166"/>
            <a:ext cx="357190" cy="57150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 descr="B1000C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6482" cy="3929066"/>
          </a:xfrm>
        </p:spPr>
      </p:pic>
      <p:sp>
        <p:nvSpPr>
          <p:cNvPr id="5" name="Rettangolo 4"/>
          <p:cNvSpPr/>
          <p:nvPr/>
        </p:nvSpPr>
        <p:spPr>
          <a:xfrm>
            <a:off x="0" y="3786190"/>
            <a:ext cx="9144000" cy="30718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357158" y="4572008"/>
            <a:ext cx="83582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bg1"/>
                </a:solidFill>
              </a:rPr>
              <a:t>Compare il contenuto del carrello. Controlliamo se l’ordine è corretto, se si clicchiamo su “paga ora”, altrimenti su “svuota carrello”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7" name="Freccia a destra 6"/>
          <p:cNvSpPr/>
          <p:nvPr/>
        </p:nvSpPr>
        <p:spPr>
          <a:xfrm>
            <a:off x="3000364" y="3143248"/>
            <a:ext cx="500066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 descr="B1000D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" y="0"/>
            <a:ext cx="9114303" cy="3786190"/>
          </a:xfrm>
        </p:spPr>
      </p:pic>
      <p:sp>
        <p:nvSpPr>
          <p:cNvPr id="5" name="Rettangolo 4"/>
          <p:cNvSpPr/>
          <p:nvPr/>
        </p:nvSpPr>
        <p:spPr>
          <a:xfrm>
            <a:off x="0" y="3786190"/>
            <a:ext cx="9144000" cy="30718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357158" y="4643446"/>
            <a:ext cx="82868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bg1"/>
                </a:solidFill>
              </a:rPr>
              <a:t>A questo punto compare il form per inserire i dati. Fate attenzione al campo “indirizzo 2”. In questo spazio deve essere inserito il nome e cognome di chi vi ha presentato “Compra Gratisss…” e possibilmente anche  il codice di questa persona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7" name="Freccia a sinistra 6"/>
          <p:cNvSpPr/>
          <p:nvPr/>
        </p:nvSpPr>
        <p:spPr>
          <a:xfrm>
            <a:off x="4500562" y="2357430"/>
            <a:ext cx="928694" cy="2857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6" name="Segnaposto contenuto 5" descr="B1000F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357" y="-285776"/>
            <a:ext cx="9118643" cy="5643578"/>
          </a:xfrm>
        </p:spPr>
      </p:pic>
      <p:sp>
        <p:nvSpPr>
          <p:cNvPr id="7" name="Rettangolo 6"/>
          <p:cNvSpPr/>
          <p:nvPr/>
        </p:nvSpPr>
        <p:spPr>
          <a:xfrm>
            <a:off x="0" y="5643578"/>
            <a:ext cx="9144000" cy="12144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285720" y="5857892"/>
            <a:ext cx="85725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bg1"/>
                </a:solidFill>
              </a:rPr>
              <a:t>Ho inserito i miei dati e ho scritto il nome e cognome di chi mi ha presentato “Compra Gratisss…” sul campo “Indirizzo 2”.  Spuntando la casellina “Come sopra”, riempio in automatico i dati della spedizione (Il materiale viene spedito entro pochi giorni  alla e-mail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10" name="Freccia a sinistra 9"/>
          <p:cNvSpPr/>
          <p:nvPr/>
        </p:nvSpPr>
        <p:spPr>
          <a:xfrm>
            <a:off x="1357290" y="4929198"/>
            <a:ext cx="857256" cy="50006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Freccia a sinistra 10"/>
          <p:cNvSpPr/>
          <p:nvPr/>
        </p:nvSpPr>
        <p:spPr>
          <a:xfrm>
            <a:off x="5072066" y="2428868"/>
            <a:ext cx="571504" cy="35719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 descr="B1000H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94312" cy="4214818"/>
          </a:xfrm>
        </p:spPr>
      </p:pic>
      <p:sp>
        <p:nvSpPr>
          <p:cNvPr id="5" name="Rettangolo 4"/>
          <p:cNvSpPr/>
          <p:nvPr/>
        </p:nvSpPr>
        <p:spPr>
          <a:xfrm>
            <a:off x="0" y="4214818"/>
            <a:ext cx="9144000" cy="26431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214282" y="4500570"/>
            <a:ext cx="857256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bg1"/>
                </a:solidFill>
              </a:rPr>
              <a:t>Spuntando la casellina “come sopra”, in automatico  il sistema riempie i campi. Ora basta cliccare su “invia” e seguire le indicazioni di pagamento che seguiranno. Entro pochi giorni, nella vostra casella e-mail troverete il vostro codice personale “Compra Gratisss…” e la presentazione in </a:t>
            </a:r>
            <a:r>
              <a:rPr lang="it-IT" dirty="0">
                <a:solidFill>
                  <a:schemeClr val="bg1"/>
                </a:solidFill>
              </a:rPr>
              <a:t>P</a:t>
            </a:r>
            <a:r>
              <a:rPr lang="it-IT" dirty="0" smtClean="0">
                <a:solidFill>
                  <a:schemeClr val="bg1"/>
                </a:solidFill>
              </a:rPr>
              <a:t>ower Point che vi spiegherà passo per passo come  accumulare i vostri primi 1000 euro  in buoni spesa da spendere  nel negozio o concessionario di vostra scelta. Per qualsiasi altra informazione potete inviare un messaggio WhatsApp al numero 3345255995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7" name="Freccia a sinistra 6"/>
          <p:cNvSpPr/>
          <p:nvPr/>
        </p:nvSpPr>
        <p:spPr>
          <a:xfrm>
            <a:off x="1357290" y="214290"/>
            <a:ext cx="571504" cy="35719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Freccia a sinistra 7"/>
          <p:cNvSpPr/>
          <p:nvPr/>
        </p:nvSpPr>
        <p:spPr>
          <a:xfrm>
            <a:off x="5000628" y="3643314"/>
            <a:ext cx="571504" cy="35719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281</Words>
  <Application>Microsoft Office PowerPoint</Application>
  <PresentationFormat>Presentazione su schermo (4:3)</PresentationFormat>
  <Paragraphs>7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Tema di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Flavio</dc:creator>
  <cp:lastModifiedBy>Flavio</cp:lastModifiedBy>
  <cp:revision>9</cp:revision>
  <dcterms:created xsi:type="dcterms:W3CDTF">2020-08-28T08:40:35Z</dcterms:created>
  <dcterms:modified xsi:type="dcterms:W3CDTF">2020-09-04T18:13:10Z</dcterms:modified>
  <cp:contentStatus>Finale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