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70E50-783F-461D-B7DD-4FAB2CBE95DE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922C-8EE9-4431-9628-C99CB65DA6B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ompragratisss.com/start_up_173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ompragratisss.com/start_up_173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 descr="Startup1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357818" cy="6832344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5357818" y="0"/>
            <a:ext cx="378618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500694" y="2000240"/>
            <a:ext cx="3429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Per ordinare il materiale START UP, la prima cosa da fare è quella di inserire la quantità  “1” nello spazio richiesto e poi cliccare il tasto “AGGIUNGI A CARRELLO”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Freccia a sinistra 8"/>
          <p:cNvSpPr/>
          <p:nvPr/>
        </p:nvSpPr>
        <p:spPr>
          <a:xfrm>
            <a:off x="2285984" y="4714884"/>
            <a:ext cx="571504" cy="42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sinistra 9"/>
          <p:cNvSpPr/>
          <p:nvPr/>
        </p:nvSpPr>
        <p:spPr>
          <a:xfrm>
            <a:off x="3286116" y="6143644"/>
            <a:ext cx="714380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Startup1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5357818" cy="6832344"/>
          </a:xfrm>
        </p:spPr>
      </p:pic>
      <p:sp>
        <p:nvSpPr>
          <p:cNvPr id="5" name="Rettangolo 4"/>
          <p:cNvSpPr/>
          <p:nvPr/>
        </p:nvSpPr>
        <p:spPr>
          <a:xfrm>
            <a:off x="5357818" y="0"/>
            <a:ext cx="378618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643570" y="1714488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Dopo aver cliccato su “AGGIUNGI A CARRELLO” nella parte inferiore della figura, per continuare devi cliccare su “VISUALIZZA CARRELLO” nella parte in alto a destra della figura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Freccia in su 6"/>
          <p:cNvSpPr/>
          <p:nvPr/>
        </p:nvSpPr>
        <p:spPr>
          <a:xfrm>
            <a:off x="4500562" y="571480"/>
            <a:ext cx="428628" cy="6429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Startup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015561" cy="4097236"/>
          </a:xfrm>
        </p:spPr>
      </p:pic>
      <p:sp>
        <p:nvSpPr>
          <p:cNvPr id="5" name="Rettangolo 4"/>
          <p:cNvSpPr/>
          <p:nvPr/>
        </p:nvSpPr>
        <p:spPr>
          <a:xfrm>
            <a:off x="0" y="3929066"/>
            <a:ext cx="9144000" cy="2928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14282" y="4143380"/>
            <a:ext cx="8715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Si aprirà questa schermata che ti informerà sull’acquisto. Se si desidera procedere con l’acquisto si dovrà cliccare su “PAGA ORA”, altrimenti se vogliamo annullare l’ordine dobbiamo  cliccare su “SVUOTA CARRELLO”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3929058" y="2928934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Startup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36389" cy="5143512"/>
          </a:xfrm>
        </p:spPr>
      </p:pic>
      <p:sp>
        <p:nvSpPr>
          <p:cNvPr id="6" name="Rettangolo 5"/>
          <p:cNvSpPr/>
          <p:nvPr/>
        </p:nvSpPr>
        <p:spPr>
          <a:xfrm>
            <a:off x="0" y="5214950"/>
            <a:ext cx="914400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14282" y="5429264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 questo punto si aprirà la schermata per inserire i dati. All’”indirizzo 2” si inserisce il nome della persona che ci ha contattato e ci ha fatto da promotore e possibilmente inseriamo anche il suo codice “Compra Gratisss…” Se vogliamo che il materiale venga spedito allo stesso indirizzo spuntiamo la casella come sopra, altrimenti compiliamo i campi richiesti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8" name="Freccia a sinistra 7"/>
          <p:cNvSpPr/>
          <p:nvPr/>
        </p:nvSpPr>
        <p:spPr>
          <a:xfrm>
            <a:off x="5357818" y="2357430"/>
            <a:ext cx="57150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/>
          <p:cNvSpPr/>
          <p:nvPr/>
        </p:nvSpPr>
        <p:spPr>
          <a:xfrm>
            <a:off x="2143108" y="4857760"/>
            <a:ext cx="642942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Startup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4593506"/>
          </a:xfrm>
        </p:spPr>
      </p:pic>
      <p:sp>
        <p:nvSpPr>
          <p:cNvPr id="5" name="Rettangolo 4"/>
          <p:cNvSpPr/>
          <p:nvPr/>
        </p:nvSpPr>
        <p:spPr>
          <a:xfrm>
            <a:off x="0" y="4572008"/>
            <a:ext cx="9144000" cy="2285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85720" y="5286388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Come si vede in questa diapositiva la spedizione deve essere mandata in “Viale Vicenza “ e perciò non è stato spuntato il riquadro sopra.  Una volta completati i dati per la spedizione  basta cliccare su “INVIA” e poi seguire le istruzioni per il pagamento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Freccia a sinistra 6"/>
          <p:cNvSpPr/>
          <p:nvPr/>
        </p:nvSpPr>
        <p:spPr>
          <a:xfrm>
            <a:off x="5072066" y="3929066"/>
            <a:ext cx="500066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sinistra 7"/>
          <p:cNvSpPr/>
          <p:nvPr/>
        </p:nvSpPr>
        <p:spPr>
          <a:xfrm>
            <a:off x="5572132" y="1285860"/>
            <a:ext cx="57150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/>
          <p:cNvSpPr/>
          <p:nvPr/>
        </p:nvSpPr>
        <p:spPr>
          <a:xfrm>
            <a:off x="1857356" y="428604"/>
            <a:ext cx="500066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214</Words>
  <Application>Microsoft Office PowerPoint</Application>
  <PresentationFormat>Presentazione su schermo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Flavio</dc:creator>
  <cp:lastModifiedBy>Flavio</cp:lastModifiedBy>
  <cp:revision>9</cp:revision>
  <dcterms:created xsi:type="dcterms:W3CDTF">2020-08-22T15:50:32Z</dcterms:created>
  <dcterms:modified xsi:type="dcterms:W3CDTF">2020-09-04T18:07:08Z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