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56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8216-2CBB-4CF6-86FC-F9373CD98E1B}" type="datetimeFigureOut">
              <a:rPr lang="it-IT" smtClean="0"/>
              <a:t>03/09/2020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F680-D636-48AF-A65A-29C0DEB54B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8216-2CBB-4CF6-86FC-F9373CD98E1B}" type="datetimeFigureOut">
              <a:rPr lang="it-IT" smtClean="0"/>
              <a:t>03/09/2020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F680-D636-48AF-A65A-29C0DEB54B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8216-2CBB-4CF6-86FC-F9373CD98E1B}" type="datetimeFigureOut">
              <a:rPr lang="it-IT" smtClean="0"/>
              <a:t>03/09/2020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F680-D636-48AF-A65A-29C0DEB54B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8216-2CBB-4CF6-86FC-F9373CD98E1B}" type="datetimeFigureOut">
              <a:rPr lang="it-IT" smtClean="0"/>
              <a:t>03/09/2020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F680-D636-48AF-A65A-29C0DEB54B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8216-2CBB-4CF6-86FC-F9373CD98E1B}" type="datetimeFigureOut">
              <a:rPr lang="it-IT" smtClean="0"/>
              <a:t>03/09/2020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F680-D636-48AF-A65A-29C0DEB54B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8216-2CBB-4CF6-86FC-F9373CD98E1B}" type="datetimeFigureOut">
              <a:rPr lang="it-IT" smtClean="0"/>
              <a:t>03/09/2020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F680-D636-48AF-A65A-29C0DEB54B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8216-2CBB-4CF6-86FC-F9373CD98E1B}" type="datetimeFigureOut">
              <a:rPr lang="it-IT" smtClean="0"/>
              <a:t>03/09/2020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F680-D636-48AF-A65A-29C0DEB54B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8216-2CBB-4CF6-86FC-F9373CD98E1B}" type="datetimeFigureOut">
              <a:rPr lang="it-IT" smtClean="0"/>
              <a:t>03/09/2020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F680-D636-48AF-A65A-29C0DEB54B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8216-2CBB-4CF6-86FC-F9373CD98E1B}" type="datetimeFigureOut">
              <a:rPr lang="it-IT" smtClean="0"/>
              <a:t>03/09/2020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F680-D636-48AF-A65A-29C0DEB54B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8216-2CBB-4CF6-86FC-F9373CD98E1B}" type="datetimeFigureOut">
              <a:rPr lang="it-IT" smtClean="0"/>
              <a:t>03/09/2020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F680-D636-48AF-A65A-29C0DEB54B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8216-2CBB-4CF6-86FC-F9373CD98E1B}" type="datetimeFigureOut">
              <a:rPr lang="it-IT" smtClean="0"/>
              <a:t>03/09/2020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7F680-D636-48AF-A65A-29C0DEB54B8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38216-2CBB-4CF6-86FC-F9373CD98E1B}" type="datetimeFigureOut">
              <a:rPr lang="it-IT" smtClean="0"/>
              <a:t>03/09/2020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7F680-D636-48AF-A65A-29C0DEB54B8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compragratisss.com/bonus1000euro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qxW2rMMra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Liberati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1" y="0"/>
            <a:ext cx="912943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Liberati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947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Liberati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B1000B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5795492" cy="6858000"/>
          </a:xfrm>
        </p:spPr>
      </p:pic>
      <p:sp>
        <p:nvSpPr>
          <p:cNvPr id="5" name="Rettangolo 4"/>
          <p:cNvSpPr/>
          <p:nvPr/>
        </p:nvSpPr>
        <p:spPr>
          <a:xfrm>
            <a:off x="5786446" y="0"/>
            <a:ext cx="335755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6072198" y="357166"/>
            <a:ext cx="278608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Quello che hai visionato fino a questo momento è  la versione ridotta della presentazione che puoi avere investendo solo 10 euro. La versione completa ti insegnerà come riuscire a raggiungere l’obbiettivo di guadagnare i tuoi primi 1000 euro in buoni acquisto che potrai spendere dove vorrai tu. Per acquistare la presentazione completa clicca sull’immagine a sinistra oppure sul link sottostante:</a:t>
            </a:r>
          </a:p>
          <a:p>
            <a:r>
              <a:rPr lang="it-IT" sz="3200" dirty="0" smtClean="0">
                <a:solidFill>
                  <a:srgbClr val="FFFF00"/>
                </a:solidFill>
                <a:hlinkClick r:id="rId2"/>
              </a:rPr>
              <a:t>Acquista presentazione completa</a:t>
            </a:r>
            <a:endParaRPr lang="it-IT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Liberati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202615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Liberati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577803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Liberati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88540" cy="5072074"/>
          </a:xfrm>
        </p:spPr>
      </p:pic>
      <p:sp>
        <p:nvSpPr>
          <p:cNvPr id="5" name="Rettangolo 4"/>
          <p:cNvSpPr/>
          <p:nvPr/>
        </p:nvSpPr>
        <p:spPr>
          <a:xfrm>
            <a:off x="0" y="5072074"/>
            <a:ext cx="9144000" cy="178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71472" y="5643578"/>
            <a:ext cx="8286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hlinkClick r:id="rId3"/>
              </a:rPr>
              <a:t>Karoshi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Liberati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9091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Liberati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6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Liberati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038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Liberati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06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Liberati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435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67</Words>
  <Application>Microsoft Office PowerPoint</Application>
  <PresentationFormat>Presentazione su schermo (4:3)</PresentationFormat>
  <Paragraphs>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Flavio</dc:creator>
  <cp:lastModifiedBy>Flavio</cp:lastModifiedBy>
  <cp:revision>6</cp:revision>
  <dcterms:created xsi:type="dcterms:W3CDTF">2020-09-03T08:42:24Z</dcterms:created>
  <dcterms:modified xsi:type="dcterms:W3CDTF">2020-09-03T09:37:27Z</dcterms:modified>
  <cp:contentStatus>Finale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